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0C10D-838C-4E5A-84F6-3CAB030CEEA3}" v="6" dt="2023-08-01T06:22:3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tableStyles" Target="tableStyles.xml" />
  <Relationship Id="rId3" Type="http://schemas.openxmlformats.org/officeDocument/2006/relationships/slide" Target="slides/slide2.xml" />
  <Relationship Id="rId7" Type="http://schemas.openxmlformats.org/officeDocument/2006/relationships/theme" Target="theme/theme1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viewProps" Target="viewProps.xml" />
  <Relationship Id="rId5" Type="http://schemas.openxmlformats.org/officeDocument/2006/relationships/presProps" Target="presProps.xml" />
  <Relationship Id="rId10" Type="http://schemas.microsoft.com/office/2015/10/relationships/revisionInfo" Target="revisionInfo.xml" />
  <Relationship Id="rId4" Type="http://schemas.openxmlformats.org/officeDocument/2006/relationships/slide" Target="slides/slide3.xml" />
  <Relationship Id="rId9" Type="http://schemas.microsoft.com/office/2016/11/relationships/changesInfo" Target="changesInfos/changesInfo1.xml" />
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uRyoji" userId="17d1e362-9568-469e-bc02-530244858c6d" providerId="ADAL" clId="{B930C10D-838C-4E5A-84F6-3CAB030CEEA3}"/>
    <pc:docChg chg="undo custSel addSld delSld modSld sldOrd">
      <pc:chgData name="MakuRyoji" userId="17d1e362-9568-469e-bc02-530244858c6d" providerId="ADAL" clId="{B930C10D-838C-4E5A-84F6-3CAB030CEEA3}" dt="2023-08-01T06:38:36.543" v="570" actId="27636"/>
      <pc:docMkLst>
        <pc:docMk/>
      </pc:docMkLst>
      <pc:sldChg chg="addSp delSp modSp del mod ord">
        <pc:chgData name="MakuRyoji" userId="17d1e362-9568-469e-bc02-530244858c6d" providerId="ADAL" clId="{B930C10D-838C-4E5A-84F6-3CAB030CEEA3}" dt="2023-08-01T06:36:48.976" v="382" actId="47"/>
        <pc:sldMkLst>
          <pc:docMk/>
          <pc:sldMk cId="1094370064" sldId="256"/>
        </pc:sldMkLst>
        <pc:spChg chg="add del mod">
          <ac:chgData name="MakuRyoji" userId="17d1e362-9568-469e-bc02-530244858c6d" providerId="ADAL" clId="{B930C10D-838C-4E5A-84F6-3CAB030CEEA3}" dt="2023-08-01T06:23:29.886" v="121"/>
          <ac:spMkLst>
            <pc:docMk/>
            <pc:sldMk cId="1094370064" sldId="256"/>
            <ac:spMk id="4" creationId="{2C8972F0-BE05-79C3-10AB-74B8ADA3DE87}"/>
          </ac:spMkLst>
        </pc:spChg>
        <pc:spChg chg="add del mod">
          <ac:chgData name="MakuRyoji" userId="17d1e362-9568-469e-bc02-530244858c6d" providerId="ADAL" clId="{B930C10D-838C-4E5A-84F6-3CAB030CEEA3}" dt="2023-08-01T06:23:20.057" v="115"/>
          <ac:spMkLst>
            <pc:docMk/>
            <pc:sldMk cId="1094370064" sldId="256"/>
            <ac:spMk id="6" creationId="{3FAEC688-5D51-C310-0CD2-8F672A7D443A}"/>
          </ac:spMkLst>
        </pc:spChg>
        <pc:picChg chg="del mod">
          <ac:chgData name="MakuRyoji" userId="17d1e362-9568-469e-bc02-530244858c6d" providerId="ADAL" clId="{B930C10D-838C-4E5A-84F6-3CAB030CEEA3}" dt="2023-08-01T06:22:29.274" v="110" actId="21"/>
          <ac:picMkLst>
            <pc:docMk/>
            <pc:sldMk cId="1094370064" sldId="256"/>
            <ac:picMk id="2" creationId="{EC6E7E07-3BAF-7580-F3AD-9608E9300EF7}"/>
          </ac:picMkLst>
        </pc:picChg>
        <pc:picChg chg="del mod">
          <ac:chgData name="MakuRyoji" userId="17d1e362-9568-469e-bc02-530244858c6d" providerId="ADAL" clId="{B930C10D-838C-4E5A-84F6-3CAB030CEEA3}" dt="2023-08-01T06:22:23.922" v="108" actId="21"/>
          <ac:picMkLst>
            <pc:docMk/>
            <pc:sldMk cId="1094370064" sldId="256"/>
            <ac:picMk id="7" creationId="{710642DC-AB80-CD22-1698-58C0A6CAD09D}"/>
          </ac:picMkLst>
        </pc:picChg>
      </pc:sldChg>
      <pc:sldChg chg="modSp mod">
        <pc:chgData name="MakuRyoji" userId="17d1e362-9568-469e-bc02-530244858c6d" providerId="ADAL" clId="{B930C10D-838C-4E5A-84F6-3CAB030CEEA3}" dt="2023-08-01T06:24:44.560" v="172" actId="255"/>
        <pc:sldMkLst>
          <pc:docMk/>
          <pc:sldMk cId="3234483578" sldId="257"/>
        </pc:sldMkLst>
        <pc:spChg chg="mod">
          <ac:chgData name="MakuRyoji" userId="17d1e362-9568-469e-bc02-530244858c6d" providerId="ADAL" clId="{B930C10D-838C-4E5A-84F6-3CAB030CEEA3}" dt="2023-08-01T06:24:44.560" v="172" actId="255"/>
          <ac:spMkLst>
            <pc:docMk/>
            <pc:sldMk cId="3234483578" sldId="257"/>
            <ac:spMk id="2" creationId="{3868C010-97FF-62CB-BF60-C777270E227B}"/>
          </ac:spMkLst>
        </pc:spChg>
        <pc:spChg chg="mod">
          <ac:chgData name="MakuRyoji" userId="17d1e362-9568-469e-bc02-530244858c6d" providerId="ADAL" clId="{B930C10D-838C-4E5A-84F6-3CAB030CEEA3}" dt="2023-08-01T06:18:46.563" v="39" actId="2711"/>
          <ac:spMkLst>
            <pc:docMk/>
            <pc:sldMk cId="3234483578" sldId="257"/>
            <ac:spMk id="3" creationId="{A7903CEA-63A7-6200-6FB5-4EED5A48259C}"/>
          </ac:spMkLst>
        </pc:spChg>
      </pc:sldChg>
      <pc:sldChg chg="addSp delSp modSp add mod setBg delDesignElem">
        <pc:chgData name="MakuRyoji" userId="17d1e362-9568-469e-bc02-530244858c6d" providerId="ADAL" clId="{B930C10D-838C-4E5A-84F6-3CAB030CEEA3}" dt="2023-08-01T06:38:36.543" v="570" actId="27636"/>
        <pc:sldMkLst>
          <pc:docMk/>
          <pc:sldMk cId="248590877" sldId="258"/>
        </pc:sldMkLst>
        <pc:spChg chg="mod">
          <ac:chgData name="MakuRyoji" userId="17d1e362-9568-469e-bc02-530244858c6d" providerId="ADAL" clId="{B930C10D-838C-4E5A-84F6-3CAB030CEEA3}" dt="2023-08-01T06:35:58.296" v="321" actId="26606"/>
          <ac:spMkLst>
            <pc:docMk/>
            <pc:sldMk cId="248590877" sldId="258"/>
            <ac:spMk id="2" creationId="{3868C010-97FF-62CB-BF60-C777270E227B}"/>
          </ac:spMkLst>
        </pc:spChg>
        <pc:spChg chg="mod">
          <ac:chgData name="MakuRyoji" userId="17d1e362-9568-469e-bc02-530244858c6d" providerId="ADAL" clId="{B930C10D-838C-4E5A-84F6-3CAB030CEEA3}" dt="2023-08-01T06:38:36.543" v="570" actId="27636"/>
          <ac:spMkLst>
            <pc:docMk/>
            <pc:sldMk cId="248590877" sldId="258"/>
            <ac:spMk id="3" creationId="{A7903CEA-63A7-6200-6FB5-4EED5A48259C}"/>
          </ac:spMkLst>
        </pc:spChg>
        <pc:spChg chg="add">
          <ac:chgData name="MakuRyoji" userId="17d1e362-9568-469e-bc02-530244858c6d" providerId="ADAL" clId="{B930C10D-838C-4E5A-84F6-3CAB030CEEA3}" dt="2023-08-01T06:35:58.296" v="321" actId="26606"/>
          <ac:spMkLst>
            <pc:docMk/>
            <pc:sldMk cId="248590877" sldId="258"/>
            <ac:spMk id="9" creationId="{3BA513B0-82FF-4F41-8178-885375D1CFB5}"/>
          </ac:spMkLst>
        </pc:spChg>
        <pc:spChg chg="del">
          <ac:chgData name="MakuRyoji" userId="17d1e362-9568-469e-bc02-530244858c6d" providerId="ADAL" clId="{B930C10D-838C-4E5A-84F6-3CAB030CEEA3}" dt="2023-08-01T06:11:31.510" v="1"/>
          <ac:spMkLst>
            <pc:docMk/>
            <pc:sldMk cId="248590877" sldId="258"/>
            <ac:spMk id="10" creationId="{231BF440-39FA-4087-84CC-2EEC0BBDAF29}"/>
          </ac:spMkLst>
        </pc:spChg>
        <pc:spChg chg="del">
          <ac:chgData name="MakuRyoji" userId="17d1e362-9568-469e-bc02-530244858c6d" providerId="ADAL" clId="{B930C10D-838C-4E5A-84F6-3CAB030CEEA3}" dt="2023-08-01T06:11:31.510" v="1"/>
          <ac:spMkLst>
            <pc:docMk/>
            <pc:sldMk cId="248590877" sldId="258"/>
            <ac:spMk id="12" creationId="{F04E4CBA-303B-48BD-8451-C2701CB0EEBF}"/>
          </ac:spMkLst>
        </pc:spChg>
        <pc:spChg chg="del">
          <ac:chgData name="MakuRyoji" userId="17d1e362-9568-469e-bc02-530244858c6d" providerId="ADAL" clId="{B930C10D-838C-4E5A-84F6-3CAB030CEEA3}" dt="2023-08-01T06:11:31.510" v="1"/>
          <ac:spMkLst>
            <pc:docMk/>
            <pc:sldMk cId="248590877" sldId="258"/>
            <ac:spMk id="14" creationId="{F6CA58B3-AFCC-4A40-9882-50D5080879B0}"/>
          </ac:spMkLst>
        </pc:spChg>
        <pc:spChg chg="del">
          <ac:chgData name="MakuRyoji" userId="17d1e362-9568-469e-bc02-530244858c6d" providerId="ADAL" clId="{B930C10D-838C-4E5A-84F6-3CAB030CEEA3}" dt="2023-08-01T06:11:31.510" v="1"/>
          <ac:spMkLst>
            <pc:docMk/>
            <pc:sldMk cId="248590877" sldId="258"/>
            <ac:spMk id="16" creationId="{75C56826-D4E5-42ED-8529-079651CB3005}"/>
          </ac:spMkLst>
        </pc:spChg>
        <pc:spChg chg="del">
          <ac:chgData name="MakuRyoji" userId="17d1e362-9568-469e-bc02-530244858c6d" providerId="ADAL" clId="{B930C10D-838C-4E5A-84F6-3CAB030CEEA3}" dt="2023-08-01T06:11:31.510" v="1"/>
          <ac:spMkLst>
            <pc:docMk/>
            <pc:sldMk cId="248590877" sldId="258"/>
            <ac:spMk id="18" creationId="{82095FCE-EF05-4443-B97A-85DEE3A5CA17}"/>
          </ac:spMkLst>
        </pc:spChg>
        <pc:spChg chg="del">
          <ac:chgData name="MakuRyoji" userId="17d1e362-9568-469e-bc02-530244858c6d" providerId="ADAL" clId="{B930C10D-838C-4E5A-84F6-3CAB030CEEA3}" dt="2023-08-01T06:11:31.510" v="1"/>
          <ac:spMkLst>
            <pc:docMk/>
            <pc:sldMk cId="248590877" sldId="258"/>
            <ac:spMk id="20" creationId="{CA00AE6B-AA30-4CF8-BA6F-339B780AD76C}"/>
          </ac:spMkLst>
        </pc:spChg>
        <pc:grpChg chg="add">
          <ac:chgData name="MakuRyoji" userId="17d1e362-9568-469e-bc02-530244858c6d" providerId="ADAL" clId="{B930C10D-838C-4E5A-84F6-3CAB030CEEA3}" dt="2023-08-01T06:35:58.296" v="321" actId="26606"/>
          <ac:grpSpMkLst>
            <pc:docMk/>
            <pc:sldMk cId="248590877" sldId="258"/>
            <ac:grpSpMk id="11" creationId="{93DB8501-F9F2-4ACD-B56A-9019CD5006D6}"/>
          </ac:grpSpMkLst>
        </pc:grpChg>
        <pc:picChg chg="del">
          <ac:chgData name="MakuRyoji" userId="17d1e362-9568-469e-bc02-530244858c6d" providerId="ADAL" clId="{B930C10D-838C-4E5A-84F6-3CAB030CEEA3}" dt="2023-08-01T06:12:39.452" v="11" actId="478"/>
          <ac:picMkLst>
            <pc:docMk/>
            <pc:sldMk cId="248590877" sldId="258"/>
            <ac:picMk id="4" creationId="{372E3061-0A88-9396-82D8-471F3ADA0755}"/>
          </ac:picMkLst>
        </pc:picChg>
        <pc:picChg chg="del">
          <ac:chgData name="MakuRyoji" userId="17d1e362-9568-469e-bc02-530244858c6d" providerId="ADAL" clId="{B930C10D-838C-4E5A-84F6-3CAB030CEEA3}" dt="2023-08-01T06:12:38.916" v="10" actId="478"/>
          <ac:picMkLst>
            <pc:docMk/>
            <pc:sldMk cId="248590877" sldId="258"/>
            <ac:picMk id="5" creationId="{0C9F53E3-B713-C764-29F6-4D40163062E7}"/>
          </ac:picMkLst>
        </pc:picChg>
        <pc:picChg chg="add mod ord">
          <ac:chgData name="MakuRyoji" userId="17d1e362-9568-469e-bc02-530244858c6d" providerId="ADAL" clId="{B930C10D-838C-4E5A-84F6-3CAB030CEEA3}" dt="2023-08-01T06:35:58.296" v="321" actId="26606"/>
          <ac:picMkLst>
            <pc:docMk/>
            <pc:sldMk cId="248590877" sldId="258"/>
            <ac:picMk id="7" creationId="{330DA6C7-3294-3E22-8B8E-C2EF6DA944E6}"/>
          </ac:picMkLst>
        </pc:picChg>
      </pc:sldChg>
      <pc:sldChg chg="addSp delSp modSp add mod setBg delDesignElem">
        <pc:chgData name="MakuRyoji" userId="17d1e362-9568-469e-bc02-530244858c6d" providerId="ADAL" clId="{B930C10D-838C-4E5A-84F6-3CAB030CEEA3}" dt="2023-08-01T06:26:17.851" v="275" actId="14100"/>
        <pc:sldMkLst>
          <pc:docMk/>
          <pc:sldMk cId="1858891951" sldId="259"/>
        </pc:sldMkLst>
        <pc:spChg chg="mod">
          <ac:chgData name="MakuRyoji" userId="17d1e362-9568-469e-bc02-530244858c6d" providerId="ADAL" clId="{B930C10D-838C-4E5A-84F6-3CAB030CEEA3}" dt="2023-08-01T06:26:17.851" v="275" actId="14100"/>
          <ac:spMkLst>
            <pc:docMk/>
            <pc:sldMk cId="1858891951" sldId="259"/>
            <ac:spMk id="2" creationId="{3868C010-97FF-62CB-BF60-C777270E227B}"/>
          </ac:spMkLst>
        </pc:spChg>
        <pc:spChg chg="mod ord">
          <ac:chgData name="MakuRyoji" userId="17d1e362-9568-469e-bc02-530244858c6d" providerId="ADAL" clId="{B930C10D-838C-4E5A-84F6-3CAB030CEEA3}" dt="2023-08-01T06:23:36.687" v="124" actId="20577"/>
          <ac:spMkLst>
            <pc:docMk/>
            <pc:sldMk cId="1858891951" sldId="259"/>
            <ac:spMk id="3" creationId="{A7903CEA-63A7-6200-6FB5-4EED5A48259C}"/>
          </ac:spMkLst>
        </pc:spChg>
        <pc:spChg chg="add">
          <ac:chgData name="MakuRyoji" userId="17d1e362-9568-469e-bc02-530244858c6d" providerId="ADAL" clId="{B930C10D-838C-4E5A-84F6-3CAB030CEEA3}" dt="2023-08-01T06:22:59.217" v="112" actId="26606"/>
          <ac:spMkLst>
            <pc:docMk/>
            <pc:sldMk cId="1858891951" sldId="259"/>
            <ac:spMk id="9" creationId="{53E60C6D-4E85-4E14-BCDF-BF15C241F7CA}"/>
          </ac:spMkLst>
        </pc:spChg>
        <pc:spChg chg="del">
          <ac:chgData name="MakuRyoji" userId="17d1e362-9568-469e-bc02-530244858c6d" providerId="ADAL" clId="{B930C10D-838C-4E5A-84F6-3CAB030CEEA3}" dt="2023-08-01T06:22:17.413" v="105"/>
          <ac:spMkLst>
            <pc:docMk/>
            <pc:sldMk cId="1858891951" sldId="259"/>
            <ac:spMk id="10" creationId="{231BF440-39FA-4087-84CC-2EEC0BBDAF29}"/>
          </ac:spMkLst>
        </pc:spChg>
        <pc:spChg chg="add">
          <ac:chgData name="MakuRyoji" userId="17d1e362-9568-469e-bc02-530244858c6d" providerId="ADAL" clId="{B930C10D-838C-4E5A-84F6-3CAB030CEEA3}" dt="2023-08-01T06:22:59.217" v="112" actId="26606"/>
          <ac:spMkLst>
            <pc:docMk/>
            <pc:sldMk cId="1858891951" sldId="259"/>
            <ac:spMk id="11" creationId="{7D42D292-4C48-479B-9E59-E29CD9871C0C}"/>
          </ac:spMkLst>
        </pc:spChg>
        <pc:spChg chg="del">
          <ac:chgData name="MakuRyoji" userId="17d1e362-9568-469e-bc02-530244858c6d" providerId="ADAL" clId="{B930C10D-838C-4E5A-84F6-3CAB030CEEA3}" dt="2023-08-01T06:22:17.413" v="105"/>
          <ac:spMkLst>
            <pc:docMk/>
            <pc:sldMk cId="1858891951" sldId="259"/>
            <ac:spMk id="12" creationId="{F04E4CBA-303B-48BD-8451-C2701CB0EEBF}"/>
          </ac:spMkLst>
        </pc:spChg>
        <pc:spChg chg="add">
          <ac:chgData name="MakuRyoji" userId="17d1e362-9568-469e-bc02-530244858c6d" providerId="ADAL" clId="{B930C10D-838C-4E5A-84F6-3CAB030CEEA3}" dt="2023-08-01T06:22:59.217" v="112" actId="26606"/>
          <ac:spMkLst>
            <pc:docMk/>
            <pc:sldMk cId="1858891951" sldId="259"/>
            <ac:spMk id="13" creationId="{533DF362-939D-4EEE-8DC4-6B54607E5611}"/>
          </ac:spMkLst>
        </pc:spChg>
        <pc:spChg chg="del">
          <ac:chgData name="MakuRyoji" userId="17d1e362-9568-469e-bc02-530244858c6d" providerId="ADAL" clId="{B930C10D-838C-4E5A-84F6-3CAB030CEEA3}" dt="2023-08-01T06:22:17.413" v="105"/>
          <ac:spMkLst>
            <pc:docMk/>
            <pc:sldMk cId="1858891951" sldId="259"/>
            <ac:spMk id="14" creationId="{F6CA58B3-AFCC-4A40-9882-50D5080879B0}"/>
          </ac:spMkLst>
        </pc:spChg>
        <pc:spChg chg="del">
          <ac:chgData name="MakuRyoji" userId="17d1e362-9568-469e-bc02-530244858c6d" providerId="ADAL" clId="{B930C10D-838C-4E5A-84F6-3CAB030CEEA3}" dt="2023-08-01T06:22:17.413" v="105"/>
          <ac:spMkLst>
            <pc:docMk/>
            <pc:sldMk cId="1858891951" sldId="259"/>
            <ac:spMk id="16" creationId="{75C56826-D4E5-42ED-8529-079651CB3005}"/>
          </ac:spMkLst>
        </pc:spChg>
        <pc:spChg chg="del">
          <ac:chgData name="MakuRyoji" userId="17d1e362-9568-469e-bc02-530244858c6d" providerId="ADAL" clId="{B930C10D-838C-4E5A-84F6-3CAB030CEEA3}" dt="2023-08-01T06:22:17.413" v="105"/>
          <ac:spMkLst>
            <pc:docMk/>
            <pc:sldMk cId="1858891951" sldId="259"/>
            <ac:spMk id="18" creationId="{82095FCE-EF05-4443-B97A-85DEE3A5CA17}"/>
          </ac:spMkLst>
        </pc:spChg>
        <pc:spChg chg="del">
          <ac:chgData name="MakuRyoji" userId="17d1e362-9568-469e-bc02-530244858c6d" providerId="ADAL" clId="{B930C10D-838C-4E5A-84F6-3CAB030CEEA3}" dt="2023-08-01T06:22:17.413" v="105"/>
          <ac:spMkLst>
            <pc:docMk/>
            <pc:sldMk cId="1858891951" sldId="259"/>
            <ac:spMk id="20" creationId="{CA00AE6B-AA30-4CF8-BA6F-339B780AD76C}"/>
          </ac:spMkLst>
        </pc:spChg>
        <pc:picChg chg="del">
          <ac:chgData name="MakuRyoji" userId="17d1e362-9568-469e-bc02-530244858c6d" providerId="ADAL" clId="{B930C10D-838C-4E5A-84F6-3CAB030CEEA3}" dt="2023-08-01T06:22:20.868" v="107" actId="478"/>
          <ac:picMkLst>
            <pc:docMk/>
            <pc:sldMk cId="1858891951" sldId="259"/>
            <ac:picMk id="4" creationId="{372E3061-0A88-9396-82D8-471F3ADA0755}"/>
          </ac:picMkLst>
        </pc:picChg>
        <pc:picChg chg="del">
          <ac:chgData name="MakuRyoji" userId="17d1e362-9568-469e-bc02-530244858c6d" providerId="ADAL" clId="{B930C10D-838C-4E5A-84F6-3CAB030CEEA3}" dt="2023-08-01T06:22:20.278" v="106" actId="478"/>
          <ac:picMkLst>
            <pc:docMk/>
            <pc:sldMk cId="1858891951" sldId="259"/>
            <ac:picMk id="5" creationId="{0C9F53E3-B713-C764-29F6-4D40163062E7}"/>
          </ac:picMkLst>
        </pc:picChg>
        <pc:picChg chg="add mod">
          <ac:chgData name="MakuRyoji" userId="17d1e362-9568-469e-bc02-530244858c6d" providerId="ADAL" clId="{B930C10D-838C-4E5A-84F6-3CAB030CEEA3}" dt="2023-08-01T06:24:02.762" v="129" actId="1076"/>
          <ac:picMkLst>
            <pc:docMk/>
            <pc:sldMk cId="1858891951" sldId="259"/>
            <ac:picMk id="6" creationId="{33DEDA7F-CE6A-1BCB-E266-73185F6FDEA2}"/>
          </ac:picMkLst>
        </pc:picChg>
        <pc:picChg chg="add mod">
          <ac:chgData name="MakuRyoji" userId="17d1e362-9568-469e-bc02-530244858c6d" providerId="ADAL" clId="{B930C10D-838C-4E5A-84F6-3CAB030CEEA3}" dt="2023-08-01T06:23:51.319" v="127" actId="14100"/>
          <ac:picMkLst>
            <pc:docMk/>
            <pc:sldMk cId="1858891951" sldId="259"/>
            <ac:picMk id="7" creationId="{822F24A6-2C79-376A-EA97-72D1123F0373}"/>
          </ac:picMkLst>
        </pc:picChg>
      </pc:sldChg>
    </pc:docChg>
  </pc:docChgLst>
</pc:chgInfo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1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8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28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0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75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04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65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30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73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023474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E788-B8FC-4C81-9B3B-A1B16FA7F5DA}" type="datetimeFigureOut">
              <a:rPr kumimoji="1" lang="ja-JP" altLang="en-US" smtClean="0"/>
              <a:t>2023/8/1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0E9C-402D-48D2-8840-E49BBE11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22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30DA6C7-3294-3E22-8B8E-C2EF6DA94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25" r="8369" b="-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1" name="Group 13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9" name="Freeform: Shape 1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68C010-97FF-62CB-BF60-C777270E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51037"/>
            <a:ext cx="3766336" cy="1509931"/>
          </a:xfrm>
        </p:spPr>
        <p:txBody>
          <a:bodyPr>
            <a:normAutofit/>
          </a:bodyPr>
          <a:lstStyle/>
          <a:p>
            <a:r>
              <a:rPr kumimoji="1" lang="ja-JP" altLang="en-US" sz="3100">
                <a:solidFill>
                  <a:schemeClr val="tx2"/>
                </a:solidFill>
              </a:rPr>
              <a:t>佐賀県の</a:t>
            </a:r>
            <a:r>
              <a:rPr kumimoji="1" lang="en-US" altLang="ja-JP" sz="3100">
                <a:solidFill>
                  <a:schemeClr val="tx2"/>
                </a:solidFill>
              </a:rPr>
              <a:t>CSO</a:t>
            </a:r>
            <a:r>
              <a:rPr kumimoji="1" lang="ja-JP" altLang="en-US" sz="3100">
                <a:solidFill>
                  <a:schemeClr val="tx2"/>
                </a:solidFill>
              </a:rPr>
              <a:t>施策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903CEA-63A7-6200-6FB5-4EED5A48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0" y="4551037"/>
            <a:ext cx="4881489" cy="1934169"/>
          </a:xfrm>
        </p:spPr>
        <p:txBody>
          <a:bodyPr anchor="ctr">
            <a:normAutofit/>
          </a:bodyPr>
          <a:lstStyle/>
          <a:p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Civil Society Organizations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（市民社会組織）の略で、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法人、市民活動・ボランティア団体に限らず、自治会、婦人会、老人会、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PTA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といった組織・団体も含めて「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」と呼称する。</a:t>
            </a:r>
            <a:endParaRPr lang="en-US" altLang="ja-JP" sz="15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佐賀県は、県内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に対する助成金情報や各種サポートを、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法人佐賀県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推進機構等に委託。新たな</a:t>
            </a:r>
            <a:r>
              <a:rPr lang="en-US" altLang="ja-JP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500" dirty="0">
                <a:solidFill>
                  <a:schemeClr val="tx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設立のための、県外からの移住も推奨している。</a:t>
            </a:r>
            <a:endParaRPr lang="en-US" altLang="ja-JP" sz="1500" dirty="0">
              <a:solidFill>
                <a:schemeClr val="tx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9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68C010-97FF-62CB-BF60-C777270E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469" y="486184"/>
            <a:ext cx="4375785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の資金調達手段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3DEDA7F-CE6A-1BCB-E266-73185F6FD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" y="1388339"/>
            <a:ext cx="3975657" cy="137160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22F24A6-2C79-376A-EA97-72D1123F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9" y="3573193"/>
            <a:ext cx="4503567" cy="2859765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903CEA-63A7-6200-6FB5-4EED5A48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470" y="1946684"/>
            <a:ext cx="4047928" cy="4351338"/>
          </a:xfrm>
        </p:spPr>
        <p:txBody>
          <a:bodyPr>
            <a:normAutofit/>
          </a:bodyPr>
          <a:lstStyle/>
          <a:p>
            <a:r>
              <a:rPr lang="zh-TW" altLang="en-US" sz="1600" b="0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公益財団法人佐賀未来創造基金</a:t>
            </a:r>
            <a:r>
              <a:rPr lang="ja-JP" altLang="en-US" sz="1600" b="0" i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市民や企業の皆様から寄付を集め、市民活動団体や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 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等の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（市民社会組織）に助成することで、地域や社会の課題解決や活性化に取り組む市民立の財団である。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佐賀県のふるさと納税（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等指定寄附）は、平成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27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年度開始以来、同制度を活用した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数、寄附金額ともに年々増加し、現在は</a:t>
            </a:r>
            <a:r>
              <a:rPr lang="en-US" altLang="ja-JP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を超える団体が寄附金を活用して活動している。災害支援、子ども・高齢者への支援、伝統工芸や漁業の振興など、様々な分野で活用されている。</a:t>
            </a:r>
          </a:p>
        </p:txBody>
      </p:sp>
      <p:sp>
        <p:nvSpPr>
          <p:cNvPr id="13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154762" y="162676"/>
            <a:ext cx="3062575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9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9F53E3-B713-C764-29F6-4D4016306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2" r="16004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2E3061-0A88-9396-82D8-471F3ADA07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1" r="-2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868C010-97FF-62CB-BF60-C777270E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コミュニティバンク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903CEA-63A7-6200-6FB5-4EED5A482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Autofit/>
          </a:bodyPr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コミュニティバンクとは、銀行等市中金融機関からの融資を受けづらい、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（市民活動団体）の特に設立段階の資金需要に対して、これらの活動を支援したい有志からの拠出資金を、低配当条件で出資してもらい、これを元手に資金供給（融資）する団体のこと。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2005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年設立し、名古屋・中部地区を中心に活動する「コミュニティ・ユース・バンク</a:t>
            </a:r>
            <a:r>
              <a:rPr kumimoji="1" lang="en-US" altLang="ja-JP" sz="1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momo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」は、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NPO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として設立。現在会員（出資者及び融資先）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460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名、融資残高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億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千万円（</a:t>
            </a:r>
            <a:r>
              <a:rPr kumimoji="1"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67</a:t>
            </a:r>
            <a:r>
              <a:rPr kumimoji="1"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件）。</a:t>
            </a:r>
            <a:endParaRPr kumimoji="1"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融資先の審査等は、元金融機関出身者や</a:t>
            </a:r>
            <a:r>
              <a:rPr lang="en-US" altLang="ja-JP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CSO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支援機関等のプロフェッショナルによる厳正な審査を行っており、また融資候補へのハンズオン支援を、「</a:t>
            </a:r>
            <a:r>
              <a:rPr lang="en-US" altLang="ja-JP" sz="1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momo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レンジャー」と呼ばれる若手事務局員が担当している。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483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